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31395-FED5-4A42-84E6-804E88CB2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F4F5C1-61A5-465D-977D-3D453AE12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740CE1-DF87-401A-9111-A5108925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E0487-2AAC-431F-8A95-79E84C5E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D398C-36C5-4E5C-84D1-07216971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0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AB91E-7EF9-4F8D-A3C6-1B64ADB5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05033E-5A14-4F5D-966C-46C2C4FB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2AC82-50BA-46DB-83F8-4C5268ED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82ABDA-49B8-4E89-8FAE-DB86CE86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2111D-5DB6-4511-8A12-187DCBA2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21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5CA741-0095-425B-A1EB-FC43C9F24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B836D4-CDE5-4B43-A888-651935718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8F626-FA08-489E-9797-8BA58558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A6618-0DB1-40F3-AE23-0B8AA846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D2A7C2-A953-49E1-A3D1-2245C20D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23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3B418-7515-4AA7-A96F-30214A95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608AD-A3EA-464B-85F6-DAEA20B4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36726-AD8B-46A9-9E6F-6263208B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26CD1-2CC3-4B2B-8599-98ACB45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61C78-CB00-4E36-9284-756838B6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6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C0DE3-2BF4-45FA-9DC2-58FACFD7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ED06B5-7486-407E-94AB-4A84FC530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13562-7FC8-4473-82FE-FFA0B409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FCBDA-3DD4-47B2-AEA9-ECDFEDAF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E2C487-A6D9-4DE8-9DAF-73A4FF5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8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35A58-BF6A-4332-8E8C-4221ABEB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C6C56-101C-4194-B1B5-11C262464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93F470-F831-4C58-AC1D-ACAFD019B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DB937-2FA1-40CD-8C40-ADDBA48C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577C64-18CA-4AFB-9277-0132FF10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E5C18F-727C-44DA-82B4-2531A3DC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5B74C-22E1-44E2-95AA-4A2222D1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08D3A-AC76-4D9D-A54A-43A6BB96A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6104AD-C197-4F6E-9E0B-949F7B747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FC2DFE-D29E-4B06-A7C8-FFD6DE1E5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C5C690-EDA0-4C0B-B032-75FD24D49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E0C91C7-C4F1-476C-9030-1ADE90DE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DDA838-A076-4EC5-96F5-15A9670D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A8BD0E-6E7F-4B82-B770-08EA0BC6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8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7B124-107E-41E7-8AD8-622BF1A1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C9D2DD-4512-48B4-9CC8-F2DA5029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599E8C-5AA6-4206-B484-9F2E1B0A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C0E5DE-DD61-42C8-82C1-BB235AAE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97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286E26-2585-4423-9902-EB3B5DBD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939254-C598-4B2C-A391-0B871A87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FDE4C0-49F9-4DCB-A8D4-45F8C4DA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01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FBF2E-2D62-42E0-90CB-F9C75986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FCA76A-0729-4F1B-AEF1-4E19565BE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A983F7-F1CB-45E2-94DD-A1588C692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C34FB5-BD33-41B2-8377-349E9F58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211190-93CB-4A28-BDB8-C7782219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5A280C-78DC-488E-9811-6AEB069F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184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3EF4F-A392-42F7-8470-88884F5D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D4F4C1-4680-49F7-96B9-8FF26BF9E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3114A6-8E01-4F12-90A1-095039A0C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5CFE8A-F70C-465B-ABCC-5C2E11BA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71FF1A-CF09-4E53-A158-21E3360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F81CC-6564-4365-A182-7AAA7DE5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92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81CE08-E4B0-4C89-9918-C728DAA72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8BDD4-912E-47B2-BA5F-DEA077F3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946B2-BA4F-448A-B9C5-29BD5484E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33C5-AB05-403E-9DEB-9FC002D7A1A2}" type="datetimeFigureOut">
              <a:rPr lang="zh-CN" altLang="en-US" smtClean="0"/>
              <a:t>2020/11/12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F8D85E-FAB2-417A-8DE3-415A4D8FD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CA8A6-1672-42BE-A561-2CF3BFAA9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CE6DD-DF17-40A1-A99E-3CAE252E51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7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30CD9-4294-4752-82CF-EA873BCD5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6DD263-0862-4BBB-8705-4FD18025E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5C5FEE-B98E-483D-9A38-6D99F56C996A}"/>
              </a:ext>
            </a:extLst>
          </p:cNvPr>
          <p:cNvSpPr txBox="1"/>
          <p:nvPr/>
        </p:nvSpPr>
        <p:spPr>
          <a:xfrm>
            <a:off x="1811518" y="517034"/>
            <a:ext cx="877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The 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“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Heritage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” 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of The Fossil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9C9E4B-36F6-4556-A332-92320836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679" y="295664"/>
            <a:ext cx="3681293" cy="370130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739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E4FAE-6AA8-45B8-80CB-05EB8A2C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441" y="33372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+mj-ea"/>
              </a:rPr>
              <a:t>Energy Consumption and Waste</a:t>
            </a:r>
            <a:endParaRPr lang="zh-CN" altLang="en-US" sz="4800" b="1" dirty="0">
              <a:latin typeface="+mj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4FB18-BABE-486A-A313-AE6C0502D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649" y="2363476"/>
            <a:ext cx="4517528" cy="301168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0C9BB9-A9A4-4271-938D-2AD772B6F623}"/>
              </a:ext>
            </a:extLst>
          </p:cNvPr>
          <p:cNvSpPr/>
          <p:nvPr/>
        </p:nvSpPr>
        <p:spPr>
          <a:xfrm>
            <a:off x="5129470" y="2976762"/>
            <a:ext cx="11977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&amp;</a:t>
            </a:r>
            <a:endParaRPr lang="zh-CN" altLang="en-US" sz="9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5351E1-B1B2-4909-BF5B-57C9E00B1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363476"/>
            <a:ext cx="4762500" cy="3171825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6EA2C3-5D37-4285-84C3-5C98AEDC2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957" y="875300"/>
            <a:ext cx="4055953" cy="25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39FA0-51FD-415F-9780-95239171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+mj-ea"/>
              </a:rPr>
              <a:t>Dark Side of Fossil Energy</a:t>
            </a:r>
            <a:endParaRPr lang="zh-CN" altLang="en-US" sz="4800" b="1" dirty="0">
              <a:latin typeface="+mj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125A6C-4DDA-40E1-BC2D-D5887660C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6112" cy="261545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E67F0-A544-4110-9ACB-18A196AE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2544"/>
            <a:ext cx="4606547" cy="26132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334195-EDE2-43D5-8145-090F489B0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56" t="2622" r="4403" b="4409"/>
          <a:stretch/>
        </p:blipFill>
        <p:spPr>
          <a:xfrm>
            <a:off x="4420275" y="4242544"/>
            <a:ext cx="4525762" cy="26132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392DD6C-A2D7-4546-BED8-8149314231E0}"/>
              </a:ext>
            </a:extLst>
          </p:cNvPr>
          <p:cNvSpPr txBox="1"/>
          <p:nvPr/>
        </p:nvSpPr>
        <p:spPr>
          <a:xfrm>
            <a:off x="7585455" y="6486498"/>
            <a:ext cx="17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From Baidu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5C6CC9-9F7F-4C6A-A7D2-7F540AFC8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99" y="4218600"/>
            <a:ext cx="3331701" cy="26372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D6D8ED0-574B-4979-96C4-E2AC7679F63D}"/>
              </a:ext>
            </a:extLst>
          </p:cNvPr>
          <p:cNvSpPr txBox="1"/>
          <p:nvPr/>
        </p:nvSpPr>
        <p:spPr>
          <a:xfrm>
            <a:off x="10869104" y="6486498"/>
            <a:ext cx="13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Baidu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0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25738-F25F-47C6-892B-27E455AA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+mj-ea"/>
              </a:rPr>
              <a:t>Obvious Contrast and Reflection</a:t>
            </a:r>
            <a:endParaRPr lang="zh-CN" altLang="en-US" sz="4800" b="1" dirty="0">
              <a:latin typeface="+mj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289111-C285-4462-9A91-08B81D43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164"/>
            <a:ext cx="4712562" cy="25237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D4B287-8EA2-4A0B-AEDF-0249DDE7C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62953"/>
            <a:ext cx="4716212" cy="27950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AC264D-0B1F-484E-B60D-F7C0E52AC79A}"/>
              </a:ext>
            </a:extLst>
          </p:cNvPr>
          <p:cNvSpPr txBox="1"/>
          <p:nvPr/>
        </p:nvSpPr>
        <p:spPr>
          <a:xfrm>
            <a:off x="3223967" y="1536570"/>
            <a:ext cx="17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Zhihu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434B77-0EC4-4D18-AD86-EA862C95F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311" y="4827856"/>
            <a:ext cx="2987299" cy="20301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9EAD158-64EE-4C64-BF89-B2EF50D02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697" y="4827856"/>
            <a:ext cx="3682303" cy="20301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9FF7D2-94B2-4B82-B8B9-043E08DA341E}"/>
              </a:ext>
            </a:extLst>
          </p:cNvPr>
          <p:cNvSpPr txBox="1"/>
          <p:nvPr/>
        </p:nvSpPr>
        <p:spPr>
          <a:xfrm>
            <a:off x="4580641" y="4278167"/>
            <a:ext cx="17148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atin typeface="+mj-ea"/>
                <a:ea typeface="+mj-ea"/>
              </a:rPr>
              <a:t>emission:</a:t>
            </a:r>
            <a:endParaRPr lang="zh-CN" altLang="en-US" sz="3000" b="1" dirty="0">
              <a:latin typeface="+mj-ea"/>
              <a:ea typeface="+mj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9BD944A-F55C-4FF7-AF99-27D2FD00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375" y="4334037"/>
            <a:ext cx="3944454" cy="493819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A4A7831D-A63E-44BB-83A3-7BD982526C99}"/>
              </a:ext>
            </a:extLst>
          </p:cNvPr>
          <p:cNvSpPr/>
          <p:nvPr/>
        </p:nvSpPr>
        <p:spPr>
          <a:xfrm>
            <a:off x="4712562" y="5137608"/>
            <a:ext cx="783265" cy="1449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11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74F140-BA8C-4D70-8CB6-330898AF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889" y="2645887"/>
            <a:ext cx="2857500" cy="28575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0F1D7D-1F15-4D6C-88A7-AEDEA48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1" dirty="0">
                <a:latin typeface="+mj-ea"/>
              </a:rPr>
              <a:t>What Shall We Do</a:t>
            </a:r>
            <a:r>
              <a:rPr lang="zh-CN" altLang="en-US" sz="4800" b="1" dirty="0">
                <a:latin typeface="+mj-ea"/>
              </a:rPr>
              <a:t>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A12A17-45A5-45AE-8240-6A0D93D82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47669" y="2645887"/>
            <a:ext cx="3469939" cy="3089840"/>
          </a:xfrm>
          <a:prstGeom prst="rect">
            <a:avLst/>
          </a:prstGeom>
          <a:effectLst>
            <a:softEdge rad="2159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E635E5-BD46-403F-8B10-F3B73108EAA8}"/>
              </a:ext>
            </a:extLst>
          </p:cNvPr>
          <p:cNvSpPr/>
          <p:nvPr/>
        </p:nvSpPr>
        <p:spPr>
          <a:xfrm>
            <a:off x="4936022" y="2948481"/>
            <a:ext cx="231995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OR</a:t>
            </a:r>
            <a:endParaRPr lang="zh-CN" altLang="en-US" sz="96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AB1426-DCE5-41F4-93DB-31289E3A6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40" y="2444082"/>
            <a:ext cx="3044122" cy="3059305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6441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1C347-4C60-4C37-AAAE-5CE604CE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800" b="1" dirty="0">
                <a:latin typeface="+mj-ea"/>
              </a:rPr>
              <a:t>Take Road of Sustainable Development</a:t>
            </a:r>
            <a:endParaRPr lang="zh-CN" altLang="en-US" sz="4800" b="1" dirty="0">
              <a:latin typeface="+mj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630012-F235-4CA7-8757-ED2009C5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00" y="1784236"/>
            <a:ext cx="3364436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643AAE-8929-48E8-9AF3-A0E65B230432}"/>
              </a:ext>
            </a:extLst>
          </p:cNvPr>
          <p:cNvSpPr txBox="1"/>
          <p:nvPr/>
        </p:nvSpPr>
        <p:spPr>
          <a:xfrm>
            <a:off x="6363092" y="5766242"/>
            <a:ext cx="14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From NCSE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097C6E-097C-4F89-A5D2-3247FECA3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264" y="1544472"/>
            <a:ext cx="1030313" cy="10729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40AA12-1980-4DA0-95BD-ECC4AC01FF28}"/>
              </a:ext>
            </a:extLst>
          </p:cNvPr>
          <p:cNvSpPr/>
          <p:nvPr/>
        </p:nvSpPr>
        <p:spPr>
          <a:xfrm>
            <a:off x="470150" y="488085"/>
            <a:ext cx="7360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1.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FA8D7-A0D2-4AF7-9A35-4955F514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95" y="7516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2.</a:t>
            </a:r>
            <a:r>
              <a:rPr lang="en-US" altLang="zh-CN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</a:t>
            </a:r>
            <a:br>
              <a:rPr lang="zh-CN" alt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0C726C-469C-4990-97A2-FF8D274B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35" y="1825625"/>
            <a:ext cx="5901730" cy="4351338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0A23B5-DFF0-4339-B407-E6A0FE171671}"/>
              </a:ext>
            </a:extLst>
          </p:cNvPr>
          <p:cNvSpPr txBox="1"/>
          <p:nvPr/>
        </p:nvSpPr>
        <p:spPr>
          <a:xfrm>
            <a:off x="1268690" y="681037"/>
            <a:ext cx="1008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+mj-ea"/>
                <a:ea typeface="+mj-ea"/>
              </a:rPr>
              <a:t>Objective and Appropriate Pessimism</a:t>
            </a:r>
            <a:endParaRPr lang="zh-CN" altLang="en-US" sz="4800" b="1" dirty="0"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463336-40E0-4E26-BE7F-DBDB4637F0FB}"/>
              </a:ext>
            </a:extLst>
          </p:cNvPr>
          <p:cNvSpPr txBox="1"/>
          <p:nvPr/>
        </p:nvSpPr>
        <p:spPr>
          <a:xfrm>
            <a:off x="7682846" y="5807631"/>
            <a:ext cx="164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From Baidu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28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9D3E6-D77C-4532-9DB6-8B9A5F9F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        —— </a:t>
            </a:r>
            <a:r>
              <a:rPr lang="en-US" altLang="zh-CN" sz="7200" b="1" dirty="0">
                <a:latin typeface="+mj-ea"/>
              </a:rPr>
              <a:t>END</a:t>
            </a:r>
            <a:r>
              <a:rPr lang="en-US" altLang="zh-CN" sz="7200" dirty="0">
                <a:latin typeface="+mj-ea"/>
              </a:rPr>
              <a:t> </a:t>
            </a:r>
            <a:r>
              <a:rPr lang="en-US" altLang="zh-CN" sz="7200" dirty="0">
                <a:solidFill>
                  <a:schemeClr val="accent4">
                    <a:lumMod val="75000"/>
                  </a:schemeClr>
                </a:solidFill>
                <a:latin typeface="+mj-ea"/>
              </a:rPr>
              <a:t>——</a:t>
            </a:r>
            <a:endParaRPr lang="zh-CN" altLang="en-US" sz="7200" dirty="0">
              <a:solidFill>
                <a:schemeClr val="accent4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F506C-EF16-4E28-AD36-70EAD2EE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r>
              <a:rPr lang="en-US" altLang="zh-CN" sz="6600" b="1" dirty="0">
                <a:latin typeface="+mj-ea"/>
                <a:ea typeface="+mj-ea"/>
              </a:rPr>
              <a:t>              Thank You!</a:t>
            </a:r>
            <a:endParaRPr lang="zh-CN" altLang="en-US" sz="6600" b="1" dirty="0"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75B1C4-B05A-405D-BBEB-E3086A5B98A0}"/>
              </a:ext>
            </a:extLst>
          </p:cNvPr>
          <p:cNvSpPr txBox="1"/>
          <p:nvPr/>
        </p:nvSpPr>
        <p:spPr>
          <a:xfrm>
            <a:off x="7230359" y="4619134"/>
            <a:ext cx="316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+mj-ea"/>
                <a:ea typeface="+mj-ea"/>
              </a:rPr>
              <a:t>——</a:t>
            </a:r>
            <a:r>
              <a:rPr lang="en-US" altLang="zh-CN" sz="3600" b="1" dirty="0" err="1">
                <a:latin typeface="+mj-ea"/>
                <a:ea typeface="+mj-ea"/>
              </a:rPr>
              <a:t>Mox</a:t>
            </a:r>
            <a:r>
              <a:rPr lang="en-US" altLang="zh-CN" sz="3600" b="1" dirty="0">
                <a:latin typeface="+mj-ea"/>
                <a:ea typeface="+mj-ea"/>
              </a:rPr>
              <a:t> Liu</a:t>
            </a:r>
            <a:endParaRPr lang="zh-CN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336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64</Words>
  <Application>Microsoft Office PowerPoint</Application>
  <PresentationFormat>宽屏</PresentationFormat>
  <Paragraphs>21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Energy Consumption and Waste</vt:lpstr>
      <vt:lpstr>Dark Side of Fossil Energy</vt:lpstr>
      <vt:lpstr>Obvious Contrast and Reflection</vt:lpstr>
      <vt:lpstr>What Shall We Do？</vt:lpstr>
      <vt:lpstr>Take Road of Sustainable Development</vt:lpstr>
      <vt:lpstr>2.   </vt:lpstr>
      <vt:lpstr>        —— END ——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天瑞</dc:creator>
  <cp:lastModifiedBy>刘 天瑞</cp:lastModifiedBy>
  <cp:revision>13</cp:revision>
  <dcterms:created xsi:type="dcterms:W3CDTF">2020-11-02T12:55:31Z</dcterms:created>
  <dcterms:modified xsi:type="dcterms:W3CDTF">2020-11-12T14:13:23Z</dcterms:modified>
</cp:coreProperties>
</file>